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89" r:id="rId3"/>
    <p:sldId id="283" r:id="rId4"/>
    <p:sldId id="284" r:id="rId5"/>
    <p:sldId id="291" r:id="rId6"/>
    <p:sldId id="293" r:id="rId7"/>
    <p:sldId id="294" r:id="rId8"/>
    <p:sldId id="28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A1002"/>
    <a:srgbClr val="000000"/>
    <a:srgbClr val="FFFF00"/>
    <a:srgbClr val="35759D"/>
    <a:srgbClr val="040E08"/>
    <a:srgbClr val="B92D14"/>
    <a:srgbClr val="35B19D"/>
    <a:srgbClr val="491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5560" autoAdjust="0"/>
  </p:normalViewPr>
  <p:slideViewPr>
    <p:cSldViewPr>
      <p:cViewPr>
        <p:scale>
          <a:sx n="60" d="100"/>
          <a:sy n="60" d="100"/>
        </p:scale>
        <p:origin x="-1575" y="-2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B85884-3EBD-41F7-95B9-6170C6CDF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6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D5ACC-763F-4687-AE8E-1D138356AD06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3655-E2B5-43EE-A3C6-3A7B8B3F8515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301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47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834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195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38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15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929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576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3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90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1A55A-9619-4889-A8C4-4CCFB274EA57}" type="datetimeFigureOut">
              <a:rPr lang="th-TH" smtClean="0"/>
              <a:t>02/12/57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15CB-8205-468A-A9DD-BF117009D2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259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fo.cfo.in.t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504" y="0"/>
            <a:ext cx="9892145" cy="2016224"/>
          </a:xfrm>
        </p:spPr>
        <p:txBody>
          <a:bodyPr/>
          <a:lstStyle/>
          <a:p>
            <a:pPr algn="l"/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ประสิทธิภาพการบริหาร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สามารถควบคุมปัญหาทางการ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เงินระดับ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ของหน่วยบริการในพื้นที่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h-TH" sz="28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ตัวชี้วัด กระทรวงสาธารณสุข ปีงบประมาณ 2558</a:t>
            </a:r>
            <a:endParaRPr lang="th-TH" sz="28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b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 3 </a:t>
            </a:r>
            <a:r>
              <a:rPr lang="en-US" sz="2400" b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พัฒนาระบบบริหารจัดการเพื่อสนับสนุนการจัดบริการ </a:t>
            </a:r>
            <a:r>
              <a:rPr lang="en-US" sz="2400" b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ที่เกี่ยวข้อง)</a:t>
            </a:r>
            <a:endParaRPr lang="en-US" sz="2400" kern="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i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การเงินการคลัง </a:t>
            </a:r>
            <a:endParaRPr lang="en-US" sz="2400" kern="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i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  <a:r>
              <a:rPr lang="th-TH" sz="2400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ประสิทธิภาพของการบริหารการเงิน 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สามารถ</a:t>
            </a:r>
            <a:r>
              <a:rPr lang="th-TH" sz="2400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ควบคุมปัญหาการเงินระดับ 7 ของ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</a:t>
            </a:r>
            <a:b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บริการ</a:t>
            </a:r>
            <a:r>
              <a:rPr lang="th-TH" sz="2400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ในพื้นที่ (ไม่เกินร้อยละ 10)</a:t>
            </a:r>
            <a:endParaRPr lang="en-US" sz="2400" kern="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i="1" kern="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ยาและเวชภัณฑ์</a:t>
            </a:r>
            <a:endParaRPr lang="en-US" sz="2400" kern="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i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  <a:r>
              <a:rPr lang="th-TH" sz="2400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ลดต้นทุนของยา เวชภัณฑ์ และเวชภัณฑ์ที่มิใช่ยา </a:t>
            </a: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kern="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ได้</a:t>
            </a:r>
            <a:r>
              <a:rPr lang="th-TH" sz="2400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ตามแผนของเขตและจังหวัด</a:t>
            </a:r>
            <a:endParaRPr lang="en-US" sz="2400" kern="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261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ความสามารถ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กระจายการจัดสรรงบค่าใช้จ่ายทุกหมวด</a:t>
            </a:r>
          </a:p>
          <a:p>
            <a:endParaRPr lang="en-US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ความสามารถ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พัฒนาและควบคุมกำกับหน่วย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บริการ</a:t>
            </a:r>
            <a:b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ใน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แต่ละ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</a:t>
            </a:r>
          </a:p>
          <a:p>
            <a:pPr marL="0" indent="0">
              <a:buNone/>
            </a:pPr>
            <a:endParaRPr lang="th-TH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ปัญหาการเงินระดับ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635496"/>
            <a:ext cx="525658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ประสิทธิภาพการบริหาร</a:t>
            </a:r>
            <a:r>
              <a:rPr lang="th-TH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การเงิน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5510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323528" y="548680"/>
            <a:ext cx="8496944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th-TH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Ratio &lt; 1.5 = 1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Quick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Ratio &lt; 1.0 = 1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Cash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Ratio &lt; 0.8 = 1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</a:p>
          <a:p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ทุน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สำรองสุทธิติดลบ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1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  <a:endParaRPr lang="en-US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ประกอบการขาดทุน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1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  <a:endParaRPr lang="en-US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ระยะเวลา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ทุนสำรองเพียงพอใช้จ่าย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 3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เดือน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2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980728"/>
            <a:ext cx="381642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ปัญหาการเงินระดับ </a:t>
            </a:r>
            <a:r>
              <a:rPr lang="en-US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6728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ระดับหน่วยบริการ (5 ข้อ)</a:t>
            </a:r>
            <a:endParaRPr lang="th-TH" sz="28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จัดทำแผนประมาณการรายได้-ค่าใช้จ่าย ของปี 2558</a:t>
            </a:r>
            <a:b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Planfin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ส่งข้อมูลงบทดลองและข้อมูลบริการทางเว็บไซต์</a:t>
            </a:r>
            <a:b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http://hfo.cfo.in.th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th-TH" sz="10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เสนอ </a:t>
            </a:r>
            <a:r>
              <a:rPr lang="en-US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Financial report &amp; Financial Indicator </a:t>
            </a: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ต่อผู้บริหาร</a:t>
            </a:r>
          </a:p>
          <a:p>
            <a:pPr marL="0" indent="0">
              <a:buNone/>
            </a:pPr>
            <a:endParaRPr lang="th-TH" sz="10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ตั้งคณะกรรมการวางแผนแก้ปัญหาทางการเงิน</a:t>
            </a:r>
          </a:p>
          <a:p>
            <a:endParaRPr lang="th-TH" sz="1000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พัฒนาระบบบัญชีให้มีคุณภาพน่าเชื่อถือ 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85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ระดับจังหวัด (4 ข้อ)</a:t>
            </a:r>
            <a:endParaRPr lang="th-TH" sz="28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ตั้ง </a:t>
            </a:r>
            <a:r>
              <a:rPr lang="th-TH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.ปรับประสิทธิภาพระดับจังหวัด</a:t>
            </a:r>
          </a:p>
          <a:p>
            <a:pPr marL="0" indent="0">
              <a:buNone/>
            </a:pPr>
            <a:endParaRPr lang="th-TH" sz="1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กำหนดมาตรการควบคุมค่าใช้จ่าย-เพิ่มรายได้ให้สมดุล</a:t>
            </a:r>
          </a:p>
          <a:p>
            <a:endParaRPr lang="th-TH" sz="1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ทำแผนตรวจประเมินระบบควบคุมภายใน ,ตรวจบัญชี,</a:t>
            </a:r>
            <a:b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ตรวจระบบการบริหารใน รพ.ทุกแห่ง</a:t>
            </a:r>
          </a:p>
          <a:p>
            <a:endParaRPr lang="th-TH" sz="1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ประเมินประสิทธิภาพการบริหารการเงินการคลัง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</a:t>
            </a:r>
            <a:endParaRPr lang="th-TH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167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h-TH" sz="28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ระดับเขตบริการ (4 ข้อ)</a:t>
            </a:r>
            <a:endParaRPr lang="th-TH" sz="28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ตั้ง </a:t>
            </a:r>
            <a:r>
              <a:rPr lang="th-TH" sz="24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.ปรับประสิทธิภาพระดับเขตบริการ</a:t>
            </a:r>
          </a:p>
          <a:p>
            <a:endParaRPr lang="th-TH" sz="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กำหนดนโยบายของเขตบริการและสนับสนุนมาตรการ</a:t>
            </a:r>
            <a:b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ควบคุม </a:t>
            </a:r>
            <a:r>
              <a:rPr lang="th-TH" sz="2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คชจ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.-เพิ่มรายได้ ของ </a:t>
            </a:r>
            <a:r>
              <a:rPr lang="th-TH" sz="2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ฯ</a:t>
            </a:r>
          </a:p>
          <a:p>
            <a:endParaRPr lang="th-TH" sz="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ตรวจประเมินระบบควบคุมภายใน,ตรวจสอบบัญชี และ</a:t>
            </a:r>
            <a:b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ระบบบริหาร รพ.ที่ประสบปัญหาเรื้อรังด้วยการ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Cross Check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ระหว่างจังหวัด</a:t>
            </a:r>
          </a:p>
          <a:p>
            <a:endParaRPr lang="en-US" sz="8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 รพ.ต้นแบบการบริหารจัดการด้านการเงินการคลัง</a:t>
            </a:r>
            <a:b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ในระดับเขต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180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467544" y="332656"/>
            <a:ext cx="8208912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เกณฑ์เป้าหมาย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เกินร้อยละ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  <a:p>
            <a:pPr marL="0" indent="0">
              <a:buNone/>
            </a:pPr>
            <a:r>
              <a:rPr lang="th-TH" sz="2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endParaRPr lang="th-TH" sz="2400" b="1" u="sng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โรงพยาบาล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ในสังกัดกระทรวงสาธารณสุข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จำนวน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76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แห่ง</a:t>
            </a:r>
          </a:p>
          <a:p>
            <a:pPr marL="0" indent="0">
              <a:buNone/>
            </a:pPr>
            <a:endParaRPr lang="th-TH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2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จัดเก็บข้อมูล</a:t>
            </a:r>
          </a:p>
          <a:p>
            <a:pPr marL="0" indent="0">
              <a:buNone/>
            </a:pPr>
            <a:r>
              <a:rPr lang="th-TH" sz="24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จัดเก็บจากรายงานสถานะทางการเงินของหน่วย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บริการ</a:t>
            </a:r>
            <a:b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ของเขตบริการสุขภาพที่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จัดเก็บจากข้อมูลเผยแพร่ทางเว็บไซด์การเงินการ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คลัง</a:t>
            </a:r>
            <a:b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กลุ่มประกัน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</a:t>
            </a:r>
          </a:p>
          <a:p>
            <a:pPr marL="0" indent="0">
              <a:buNone/>
            </a:pPr>
            <a:endParaRPr lang="th-TH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2400" b="1" u="sng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ระยะเวลาการเก็บ</a:t>
            </a: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รายเดือน โดยจะจัดเก็บทุกวันที่ 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ของเดือนถัดไป</a:t>
            </a:r>
            <a:endParaRPr lang="en-US" sz="2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59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213</Words>
  <Application>Microsoft Office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ประสิทธิภาพการบริหารการเงิน สามารถควบคุมปัญหาทางการเงินระดับ 7  ของหน่วยบริการในพื้นที่</vt:lpstr>
      <vt:lpstr>เป้าหมาย ตัวชี้วัด กระทรวงสาธารณสุข ปีงบประมาณ 2558</vt:lpstr>
      <vt:lpstr>PowerPoint Presentation</vt:lpstr>
      <vt:lpstr>PowerPoint Presentation</vt:lpstr>
      <vt:lpstr>ระดับหน่วยบริการ (5 ข้อ)</vt:lpstr>
      <vt:lpstr>ระดับจังหวัด (4 ข้อ)</vt:lpstr>
      <vt:lpstr>ระดับเขตบริการ (4 ข้อ)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Amonrat</dc:creator>
  <cp:lastModifiedBy>Apple Mac</cp:lastModifiedBy>
  <cp:revision>26</cp:revision>
  <dcterms:created xsi:type="dcterms:W3CDTF">2014-10-01T03:24:25Z</dcterms:created>
  <dcterms:modified xsi:type="dcterms:W3CDTF">2014-12-02T09:22:36Z</dcterms:modified>
</cp:coreProperties>
</file>